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Lst>
  <p:sldSz cx="6858000" cy="9144000" type="screen4x3"/>
  <p:notesSz cx="6888163" cy="100203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100" d="100"/>
          <a:sy n="100" d="100"/>
        </p:scale>
        <p:origin x="2616" y="-7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213C102-A694-4FD0-A756-B36474B242F5}" type="datetimeFigureOut">
              <a:rPr kumimoji="1" lang="ja-JP" altLang="en-US" smtClean="0"/>
              <a:t>2019/4/15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8A9CDE-1ADE-4102-8151-A6FC320DDB9D}" type="slidenum">
              <a:rPr kumimoji="1" lang="ja-JP" altLang="en-US" smtClean="0"/>
              <a:t>‹#›</a:t>
            </a:fld>
            <a:endParaRPr kumimoji="1" lang="ja-JP" altLang="en-US"/>
          </a:p>
        </p:txBody>
      </p:sp>
    </p:spTree>
    <p:extLst>
      <p:ext uri="{BB962C8B-B14F-4D97-AF65-F5344CB8AC3E}">
        <p14:creationId xmlns:p14="http://schemas.microsoft.com/office/powerpoint/2010/main" val="5181823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213C102-A694-4FD0-A756-B36474B242F5}" type="datetimeFigureOut">
              <a:rPr kumimoji="1" lang="ja-JP" altLang="en-US" smtClean="0"/>
              <a:t>2019/4/15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8A9CDE-1ADE-4102-8151-A6FC320DDB9D}" type="slidenum">
              <a:rPr kumimoji="1" lang="ja-JP" altLang="en-US" smtClean="0"/>
              <a:t>‹#›</a:t>
            </a:fld>
            <a:endParaRPr kumimoji="1" lang="ja-JP" altLang="en-US"/>
          </a:p>
        </p:txBody>
      </p:sp>
    </p:spTree>
    <p:extLst>
      <p:ext uri="{BB962C8B-B14F-4D97-AF65-F5344CB8AC3E}">
        <p14:creationId xmlns:p14="http://schemas.microsoft.com/office/powerpoint/2010/main" val="689848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213C102-A694-4FD0-A756-B36474B242F5}" type="datetimeFigureOut">
              <a:rPr kumimoji="1" lang="ja-JP" altLang="en-US" smtClean="0"/>
              <a:t>2019/4/15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8A9CDE-1ADE-4102-8151-A6FC320DDB9D}" type="slidenum">
              <a:rPr kumimoji="1" lang="ja-JP" altLang="en-US" smtClean="0"/>
              <a:t>‹#›</a:t>
            </a:fld>
            <a:endParaRPr kumimoji="1" lang="ja-JP" altLang="en-US"/>
          </a:p>
        </p:txBody>
      </p:sp>
    </p:spTree>
    <p:extLst>
      <p:ext uri="{BB962C8B-B14F-4D97-AF65-F5344CB8AC3E}">
        <p14:creationId xmlns:p14="http://schemas.microsoft.com/office/powerpoint/2010/main" val="4566538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213C102-A694-4FD0-A756-B36474B242F5}" type="datetimeFigureOut">
              <a:rPr kumimoji="1" lang="ja-JP" altLang="en-US" smtClean="0"/>
              <a:t>2019/4/15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8A9CDE-1ADE-4102-8151-A6FC320DDB9D}" type="slidenum">
              <a:rPr kumimoji="1" lang="ja-JP" altLang="en-US" smtClean="0"/>
              <a:t>‹#›</a:t>
            </a:fld>
            <a:endParaRPr kumimoji="1" lang="ja-JP" altLang="en-US"/>
          </a:p>
        </p:txBody>
      </p:sp>
    </p:spTree>
    <p:extLst>
      <p:ext uri="{BB962C8B-B14F-4D97-AF65-F5344CB8AC3E}">
        <p14:creationId xmlns:p14="http://schemas.microsoft.com/office/powerpoint/2010/main" val="1553731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213C102-A694-4FD0-A756-B36474B242F5}" type="datetimeFigureOut">
              <a:rPr kumimoji="1" lang="ja-JP" altLang="en-US" smtClean="0"/>
              <a:t>2019/4/15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B8A9CDE-1ADE-4102-8151-A6FC320DDB9D}" type="slidenum">
              <a:rPr kumimoji="1" lang="ja-JP" altLang="en-US" smtClean="0"/>
              <a:t>‹#›</a:t>
            </a:fld>
            <a:endParaRPr kumimoji="1" lang="ja-JP" altLang="en-US"/>
          </a:p>
        </p:txBody>
      </p:sp>
    </p:spTree>
    <p:extLst>
      <p:ext uri="{BB962C8B-B14F-4D97-AF65-F5344CB8AC3E}">
        <p14:creationId xmlns:p14="http://schemas.microsoft.com/office/powerpoint/2010/main" val="15181493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213C102-A694-4FD0-A756-B36474B242F5}" type="datetimeFigureOut">
              <a:rPr kumimoji="1" lang="ja-JP" altLang="en-US" smtClean="0"/>
              <a:t>2019/4/15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B8A9CDE-1ADE-4102-8151-A6FC320DDB9D}" type="slidenum">
              <a:rPr kumimoji="1" lang="ja-JP" altLang="en-US" smtClean="0"/>
              <a:t>‹#›</a:t>
            </a:fld>
            <a:endParaRPr kumimoji="1" lang="ja-JP" altLang="en-US"/>
          </a:p>
        </p:txBody>
      </p:sp>
    </p:spTree>
    <p:extLst>
      <p:ext uri="{BB962C8B-B14F-4D97-AF65-F5344CB8AC3E}">
        <p14:creationId xmlns:p14="http://schemas.microsoft.com/office/powerpoint/2010/main" val="1922754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340100"/>
            <a:ext cx="2901255"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340100"/>
            <a:ext cx="2915543" cy="491278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213C102-A694-4FD0-A756-B36474B242F5}" type="datetimeFigureOut">
              <a:rPr kumimoji="1" lang="ja-JP" altLang="en-US" smtClean="0"/>
              <a:t>2019/4/15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B8A9CDE-1ADE-4102-8151-A6FC320DDB9D}" type="slidenum">
              <a:rPr kumimoji="1" lang="ja-JP" altLang="en-US" smtClean="0"/>
              <a:t>‹#›</a:t>
            </a:fld>
            <a:endParaRPr kumimoji="1" lang="ja-JP" altLang="en-US"/>
          </a:p>
        </p:txBody>
      </p:sp>
    </p:spTree>
    <p:extLst>
      <p:ext uri="{BB962C8B-B14F-4D97-AF65-F5344CB8AC3E}">
        <p14:creationId xmlns:p14="http://schemas.microsoft.com/office/powerpoint/2010/main" val="3850080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213C102-A694-4FD0-A756-B36474B242F5}" type="datetimeFigureOut">
              <a:rPr kumimoji="1" lang="ja-JP" altLang="en-US" smtClean="0"/>
              <a:t>2019/4/15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B8A9CDE-1ADE-4102-8151-A6FC320DDB9D}" type="slidenum">
              <a:rPr kumimoji="1" lang="ja-JP" altLang="en-US" smtClean="0"/>
              <a:t>‹#›</a:t>
            </a:fld>
            <a:endParaRPr kumimoji="1" lang="ja-JP" altLang="en-US"/>
          </a:p>
        </p:txBody>
      </p:sp>
    </p:spTree>
    <p:extLst>
      <p:ext uri="{BB962C8B-B14F-4D97-AF65-F5344CB8AC3E}">
        <p14:creationId xmlns:p14="http://schemas.microsoft.com/office/powerpoint/2010/main" val="13508162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13C102-A694-4FD0-A756-B36474B242F5}" type="datetimeFigureOut">
              <a:rPr kumimoji="1" lang="ja-JP" altLang="en-US" smtClean="0"/>
              <a:t>2019/4/15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B8A9CDE-1ADE-4102-8151-A6FC320DDB9D}" type="slidenum">
              <a:rPr kumimoji="1" lang="ja-JP" altLang="en-US" smtClean="0"/>
              <a:t>‹#›</a:t>
            </a:fld>
            <a:endParaRPr kumimoji="1" lang="ja-JP" altLang="en-US"/>
          </a:p>
        </p:txBody>
      </p:sp>
    </p:spTree>
    <p:extLst>
      <p:ext uri="{BB962C8B-B14F-4D97-AF65-F5344CB8AC3E}">
        <p14:creationId xmlns:p14="http://schemas.microsoft.com/office/powerpoint/2010/main" val="34237417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213C102-A694-4FD0-A756-B36474B242F5}" type="datetimeFigureOut">
              <a:rPr kumimoji="1" lang="ja-JP" altLang="en-US" smtClean="0"/>
              <a:t>2019/4/15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B8A9CDE-1ADE-4102-8151-A6FC320DDB9D}" type="slidenum">
              <a:rPr kumimoji="1" lang="ja-JP" altLang="en-US" smtClean="0"/>
              <a:t>‹#›</a:t>
            </a:fld>
            <a:endParaRPr kumimoji="1" lang="ja-JP" altLang="en-US"/>
          </a:p>
        </p:txBody>
      </p:sp>
    </p:spTree>
    <p:extLst>
      <p:ext uri="{BB962C8B-B14F-4D97-AF65-F5344CB8AC3E}">
        <p14:creationId xmlns:p14="http://schemas.microsoft.com/office/powerpoint/2010/main" val="2206666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213C102-A694-4FD0-A756-B36474B242F5}" type="datetimeFigureOut">
              <a:rPr kumimoji="1" lang="ja-JP" altLang="en-US" smtClean="0"/>
              <a:t>2019/4/15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B8A9CDE-1ADE-4102-8151-A6FC320DDB9D}" type="slidenum">
              <a:rPr kumimoji="1" lang="ja-JP" altLang="en-US" smtClean="0"/>
              <a:t>‹#›</a:t>
            </a:fld>
            <a:endParaRPr kumimoji="1" lang="ja-JP" altLang="en-US"/>
          </a:p>
        </p:txBody>
      </p:sp>
    </p:spTree>
    <p:extLst>
      <p:ext uri="{BB962C8B-B14F-4D97-AF65-F5344CB8AC3E}">
        <p14:creationId xmlns:p14="http://schemas.microsoft.com/office/powerpoint/2010/main" val="2490579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4213C102-A694-4FD0-A756-B36474B242F5}" type="datetimeFigureOut">
              <a:rPr kumimoji="1" lang="ja-JP" altLang="en-US" smtClean="0"/>
              <a:t>2019/4/15</a:t>
            </a:fld>
            <a:endParaRPr kumimoji="1" lang="ja-JP" alt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CB8A9CDE-1ADE-4102-8151-A6FC320DDB9D}" type="slidenum">
              <a:rPr kumimoji="1" lang="ja-JP" altLang="en-US" smtClean="0"/>
              <a:t>‹#›</a:t>
            </a:fld>
            <a:endParaRPr kumimoji="1" lang="ja-JP" altLang="en-US"/>
          </a:p>
        </p:txBody>
      </p:sp>
    </p:spTree>
    <p:extLst>
      <p:ext uri="{BB962C8B-B14F-4D97-AF65-F5344CB8AC3E}">
        <p14:creationId xmlns:p14="http://schemas.microsoft.com/office/powerpoint/2010/main" val="114495322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828DAC1F-EE98-4276-9DCE-FA0C68F1D7E7}"/>
              </a:ext>
            </a:extLst>
          </p:cNvPr>
          <p:cNvSpPr/>
          <p:nvPr/>
        </p:nvSpPr>
        <p:spPr>
          <a:xfrm>
            <a:off x="335526" y="848942"/>
            <a:ext cx="6186948" cy="869245"/>
          </a:xfrm>
          <a:prstGeom prst="rect">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2400" b="1" dirty="0"/>
              <a:t>6</a:t>
            </a:r>
            <a:r>
              <a:rPr kumimoji="1" lang="ja-JP" altLang="en-US" sz="2400" b="1" dirty="0"/>
              <a:t>号機時代到来！スロット台はこう選べ！</a:t>
            </a:r>
          </a:p>
        </p:txBody>
      </p:sp>
      <p:sp>
        <p:nvSpPr>
          <p:cNvPr id="2" name="四角形: 角を丸くする 1">
            <a:extLst>
              <a:ext uri="{FF2B5EF4-FFF2-40B4-BE49-F238E27FC236}">
                <a16:creationId xmlns:a16="http://schemas.microsoft.com/office/drawing/2014/main" id="{54828A8A-AB14-4A97-B93D-6AAE3679E09E}"/>
              </a:ext>
            </a:extLst>
          </p:cNvPr>
          <p:cNvSpPr/>
          <p:nvPr/>
        </p:nvSpPr>
        <p:spPr>
          <a:xfrm rot="21188495">
            <a:off x="321198" y="253129"/>
            <a:ext cx="3091393" cy="566917"/>
          </a:xfrm>
          <a:prstGeom prst="roundRect">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dirty="0"/>
              <a:t>スロット台選定担当者必見！</a:t>
            </a:r>
          </a:p>
        </p:txBody>
      </p:sp>
      <p:sp>
        <p:nvSpPr>
          <p:cNvPr id="4" name="四角形: 角を丸くする 3">
            <a:extLst>
              <a:ext uri="{FF2B5EF4-FFF2-40B4-BE49-F238E27FC236}">
                <a16:creationId xmlns:a16="http://schemas.microsoft.com/office/drawing/2014/main" id="{9909797A-8946-4D18-8BB4-CB178CE1A35F}"/>
              </a:ext>
            </a:extLst>
          </p:cNvPr>
          <p:cNvSpPr/>
          <p:nvPr/>
        </p:nvSpPr>
        <p:spPr>
          <a:xfrm>
            <a:off x="3650226" y="188043"/>
            <a:ext cx="2909365" cy="571499"/>
          </a:xfrm>
          <a:prstGeom prst="roundRect">
            <a:avLst/>
          </a:prstGeom>
        </p:spPr>
        <p:style>
          <a:lnRef idx="1">
            <a:schemeClr val="accent2"/>
          </a:lnRef>
          <a:fillRef idx="2">
            <a:schemeClr val="accent2"/>
          </a:fillRef>
          <a:effectRef idx="1">
            <a:schemeClr val="accent2"/>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1600" dirty="0"/>
              <a:t>P&amp;M</a:t>
            </a:r>
            <a:r>
              <a:rPr kumimoji="1" lang="ja-JP" altLang="en-US" sz="1600" dirty="0"/>
              <a:t>アカデミー加盟企業限定</a:t>
            </a:r>
          </a:p>
        </p:txBody>
      </p:sp>
      <p:sp>
        <p:nvSpPr>
          <p:cNvPr id="5" name="四角形: 角を丸くする 4">
            <a:extLst>
              <a:ext uri="{FF2B5EF4-FFF2-40B4-BE49-F238E27FC236}">
                <a16:creationId xmlns:a16="http://schemas.microsoft.com/office/drawing/2014/main" id="{B3494575-B2B2-416A-B392-724FA058CEBB}"/>
              </a:ext>
            </a:extLst>
          </p:cNvPr>
          <p:cNvSpPr/>
          <p:nvPr/>
        </p:nvSpPr>
        <p:spPr>
          <a:xfrm>
            <a:off x="818534" y="1662726"/>
            <a:ext cx="5836675" cy="707105"/>
          </a:xfrm>
          <a:prstGeom prst="roundRect">
            <a:avLst/>
          </a:prstGeom>
        </p:spPr>
        <p:style>
          <a:lnRef idx="2">
            <a:schemeClr val="accent2"/>
          </a:lnRef>
          <a:fillRef idx="1">
            <a:schemeClr val="lt1"/>
          </a:fillRef>
          <a:effectRef idx="0">
            <a:schemeClr val="accent2"/>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200" dirty="0"/>
              <a:t>～出玉が大事な</a:t>
            </a:r>
            <a:r>
              <a:rPr kumimoji="1" lang="en-US" altLang="ja-JP" sz="1200" dirty="0"/>
              <a:t>6</a:t>
            </a:r>
            <a:r>
              <a:rPr kumimoji="1" lang="ja-JP" altLang="en-US" sz="1200" dirty="0"/>
              <a:t>号機時代、無駄な機械を購入する余裕はないはず。</a:t>
            </a:r>
            <a:endParaRPr kumimoji="1" lang="en-US" altLang="ja-JP" sz="1200" dirty="0"/>
          </a:p>
          <a:p>
            <a:r>
              <a:rPr kumimoji="1" lang="ja-JP" altLang="en-US" sz="1200" dirty="0"/>
              <a:t>ヒットする機械を購入し、駄目な機械を購入しない、目利き力を高めるセオリーと考え方とは？～</a:t>
            </a:r>
          </a:p>
        </p:txBody>
      </p:sp>
      <p:sp>
        <p:nvSpPr>
          <p:cNvPr id="6" name="正方形/長方形 5">
            <a:extLst>
              <a:ext uri="{FF2B5EF4-FFF2-40B4-BE49-F238E27FC236}">
                <a16:creationId xmlns:a16="http://schemas.microsoft.com/office/drawing/2014/main" id="{EB141CFB-ADC5-41EA-A31F-87D64C0D3EA0}"/>
              </a:ext>
            </a:extLst>
          </p:cNvPr>
          <p:cNvSpPr/>
          <p:nvPr/>
        </p:nvSpPr>
        <p:spPr>
          <a:xfrm>
            <a:off x="523568" y="4285768"/>
            <a:ext cx="5998906" cy="1108945"/>
          </a:xfrm>
          <a:prstGeom prst="rect">
            <a:avLst/>
          </a:prstGeom>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en-US" altLang="ja-JP" sz="2000" dirty="0"/>
              <a:t>2019</a:t>
            </a:r>
            <a:r>
              <a:rPr kumimoji="1" lang="ja-JP" altLang="en-US" sz="2000" dirty="0"/>
              <a:t>年</a:t>
            </a:r>
            <a:r>
              <a:rPr kumimoji="1" lang="en-US" altLang="ja-JP" sz="2000" dirty="0"/>
              <a:t>5</a:t>
            </a:r>
            <a:r>
              <a:rPr kumimoji="1" lang="ja-JP" altLang="en-US" sz="2000" dirty="0"/>
              <a:t>月</a:t>
            </a:r>
            <a:r>
              <a:rPr kumimoji="1" lang="en-US" altLang="ja-JP" sz="2000" dirty="0"/>
              <a:t>28</a:t>
            </a:r>
            <a:r>
              <a:rPr kumimoji="1" lang="ja-JP" altLang="en-US" sz="2000" dirty="0"/>
              <a:t>日（火）</a:t>
            </a:r>
            <a:r>
              <a:rPr kumimoji="1" lang="en-US" altLang="ja-JP" sz="2000" dirty="0"/>
              <a:t>14:00</a:t>
            </a:r>
            <a:r>
              <a:rPr kumimoji="1" lang="ja-JP" altLang="en-US" sz="2000" dirty="0"/>
              <a:t>～</a:t>
            </a:r>
            <a:r>
              <a:rPr kumimoji="1" lang="en-US" altLang="ja-JP" sz="2000" dirty="0"/>
              <a:t>17:00</a:t>
            </a:r>
          </a:p>
          <a:p>
            <a:pPr algn="ctr"/>
            <a:r>
              <a:rPr kumimoji="1" lang="ja-JP" altLang="en-US" sz="2000" dirty="0"/>
              <a:t>会場：</a:t>
            </a:r>
            <a:r>
              <a:rPr kumimoji="1" lang="en-US" altLang="ja-JP" sz="2000" dirty="0"/>
              <a:t>P&amp;M</a:t>
            </a:r>
            <a:r>
              <a:rPr kumimoji="1" lang="ja-JP" altLang="en-US" sz="2000" dirty="0"/>
              <a:t>アカデミー関東研修室</a:t>
            </a:r>
            <a:endParaRPr kumimoji="1" lang="en-US" altLang="ja-JP" sz="2000" dirty="0"/>
          </a:p>
          <a:p>
            <a:pPr algn="ctr"/>
            <a:r>
              <a:rPr kumimoji="1" lang="ja-JP" altLang="en-US" sz="2000" dirty="0"/>
              <a:t>講師：スロット界の第一人者、三木 貴鎬先生</a:t>
            </a:r>
          </a:p>
        </p:txBody>
      </p:sp>
      <p:sp>
        <p:nvSpPr>
          <p:cNvPr id="7" name="正方形/長方形 6">
            <a:extLst>
              <a:ext uri="{FF2B5EF4-FFF2-40B4-BE49-F238E27FC236}">
                <a16:creationId xmlns:a16="http://schemas.microsoft.com/office/drawing/2014/main" id="{C388E06B-91F0-40DE-97C6-B8EF077D21A0}"/>
              </a:ext>
            </a:extLst>
          </p:cNvPr>
          <p:cNvSpPr/>
          <p:nvPr/>
        </p:nvSpPr>
        <p:spPr>
          <a:xfrm>
            <a:off x="486697" y="2496554"/>
            <a:ext cx="6072648" cy="1662491"/>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r>
              <a:rPr kumimoji="1" lang="ja-JP" altLang="en-US" dirty="0"/>
              <a:t>１　機械選定の方法とは？　なぜ</a:t>
            </a:r>
            <a:r>
              <a:rPr kumimoji="1" lang="en-US" altLang="ja-JP" dirty="0"/>
              <a:t>RE</a:t>
            </a:r>
            <a:r>
              <a:rPr kumimoji="1" lang="ja-JP" altLang="en-US" dirty="0"/>
              <a:t>ゼロは当たったのか</a:t>
            </a:r>
          </a:p>
          <a:p>
            <a:r>
              <a:rPr kumimoji="1" lang="ja-JP" altLang="en-US" dirty="0"/>
              <a:t>２　</a:t>
            </a:r>
            <a:r>
              <a:rPr kumimoji="1" lang="en-US" altLang="ja-JP" dirty="0"/>
              <a:t>2021</a:t>
            </a:r>
            <a:r>
              <a:rPr kumimoji="1" lang="ja-JP" altLang="en-US" dirty="0"/>
              <a:t>年高射幸性機撤去までのロードマップ</a:t>
            </a:r>
          </a:p>
          <a:p>
            <a:r>
              <a:rPr kumimoji="1" lang="ja-JP" altLang="en-US" dirty="0"/>
              <a:t>３　主要機械の設定の使い方</a:t>
            </a:r>
          </a:p>
          <a:p>
            <a:r>
              <a:rPr kumimoji="1" lang="ja-JP" altLang="en-US" dirty="0"/>
              <a:t>４　今後の</a:t>
            </a:r>
            <a:r>
              <a:rPr kumimoji="1" lang="en-US" altLang="ja-JP" dirty="0"/>
              <a:t>6</a:t>
            </a:r>
            <a:r>
              <a:rPr kumimoji="1" lang="ja-JP" altLang="en-US" dirty="0"/>
              <a:t>号機はどのようなスペックになるのか</a:t>
            </a:r>
          </a:p>
          <a:p>
            <a:r>
              <a:rPr kumimoji="1" lang="ja-JP" altLang="en-US" dirty="0"/>
              <a:t>５　ジャグラーの構成比率、配列を考える</a:t>
            </a:r>
          </a:p>
        </p:txBody>
      </p:sp>
      <p:pic>
        <p:nvPicPr>
          <p:cNvPr id="9" name="図 8">
            <a:extLst>
              <a:ext uri="{FF2B5EF4-FFF2-40B4-BE49-F238E27FC236}">
                <a16:creationId xmlns:a16="http://schemas.microsoft.com/office/drawing/2014/main" id="{AE29BA7B-AECE-46E7-9890-0F4C787DA12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6697" y="5582264"/>
            <a:ext cx="2010559" cy="1956220"/>
          </a:xfrm>
          <a:prstGeom prst="rect">
            <a:avLst/>
          </a:prstGeom>
        </p:spPr>
      </p:pic>
      <p:sp>
        <p:nvSpPr>
          <p:cNvPr id="10" name="吹き出し: 角を丸めた四角形 9">
            <a:extLst>
              <a:ext uri="{FF2B5EF4-FFF2-40B4-BE49-F238E27FC236}">
                <a16:creationId xmlns:a16="http://schemas.microsoft.com/office/drawing/2014/main" id="{5A7D8128-C1F0-4F80-A77D-59175D9387E0}"/>
              </a:ext>
            </a:extLst>
          </p:cNvPr>
          <p:cNvSpPr/>
          <p:nvPr/>
        </p:nvSpPr>
        <p:spPr>
          <a:xfrm>
            <a:off x="2428875" y="5394713"/>
            <a:ext cx="4093599" cy="2274447"/>
          </a:xfrm>
          <a:prstGeom prst="wedgeRoundRectCallout">
            <a:avLst>
              <a:gd name="adj1" fmla="val -63888"/>
              <a:gd name="adj2" fmla="val 7904"/>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r>
              <a:rPr kumimoji="1" lang="en-US" altLang="ja-JP" sz="1600" dirty="0"/>
              <a:t>P&amp;M</a:t>
            </a:r>
            <a:r>
              <a:rPr kumimoji="1" lang="ja-JP" altLang="en-US" sz="1600" dirty="0"/>
              <a:t>加盟企業の皆さん、こんにちは！</a:t>
            </a:r>
            <a:endParaRPr kumimoji="1" lang="en-US" altLang="ja-JP" sz="1600" dirty="0"/>
          </a:p>
          <a:p>
            <a:r>
              <a:rPr kumimoji="1" lang="ja-JP" altLang="en-US" sz="1600" dirty="0"/>
              <a:t>エスサポート研究所の三木です。</a:t>
            </a:r>
            <a:endParaRPr kumimoji="1" lang="en-US" altLang="ja-JP" sz="1600" dirty="0"/>
          </a:p>
          <a:p>
            <a:r>
              <a:rPr kumimoji="1" lang="ja-JP" altLang="en-US" sz="1600" dirty="0"/>
              <a:t>今回は、私が持っているスロットの</a:t>
            </a:r>
            <a:endParaRPr kumimoji="1" lang="en-US" altLang="ja-JP" sz="1600" dirty="0"/>
          </a:p>
          <a:p>
            <a:r>
              <a:rPr kumimoji="1" lang="ja-JP" altLang="en-US" sz="1600" dirty="0"/>
              <a:t>ノウハウを全てお伝えします。</a:t>
            </a:r>
            <a:endParaRPr kumimoji="1" lang="en-US" altLang="ja-JP" sz="1600" dirty="0"/>
          </a:p>
          <a:p>
            <a:r>
              <a:rPr kumimoji="1" lang="ja-JP" altLang="en-US" sz="1600" dirty="0"/>
              <a:t>ご期待ください！</a:t>
            </a:r>
            <a:endParaRPr kumimoji="1" lang="en-US" altLang="ja-JP" sz="1600" dirty="0"/>
          </a:p>
          <a:p>
            <a:r>
              <a:rPr kumimoji="1" lang="ja-JP" altLang="en-US" sz="1600" dirty="0"/>
              <a:t>なお受講前にエスサポート研究所のサイトを一読していただくとより理解が深まると思います。</a:t>
            </a:r>
            <a:endParaRPr kumimoji="1" lang="en-US" altLang="ja-JP" sz="1600" dirty="0"/>
          </a:p>
        </p:txBody>
      </p:sp>
      <p:sp>
        <p:nvSpPr>
          <p:cNvPr id="11" name="正方形/長方形 10">
            <a:extLst>
              <a:ext uri="{FF2B5EF4-FFF2-40B4-BE49-F238E27FC236}">
                <a16:creationId xmlns:a16="http://schemas.microsoft.com/office/drawing/2014/main" id="{0EDF885D-ED11-4BCC-8E56-7F8B04BB0BE3}"/>
              </a:ext>
            </a:extLst>
          </p:cNvPr>
          <p:cNvSpPr/>
          <p:nvPr/>
        </p:nvSpPr>
        <p:spPr>
          <a:xfrm>
            <a:off x="523568" y="7669161"/>
            <a:ext cx="5998906" cy="1286796"/>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a:t>お申込みは</a:t>
            </a:r>
            <a:r>
              <a:rPr kumimoji="1" lang="en-US" altLang="ja-JP" dirty="0"/>
              <a:t>P&amp;M</a:t>
            </a:r>
            <a:r>
              <a:rPr kumimoji="1" lang="ja-JP" altLang="en-US" dirty="0"/>
              <a:t>アカデミー関東事務局まで！</a:t>
            </a:r>
            <a:endParaRPr kumimoji="1" lang="en-US" altLang="ja-JP" dirty="0"/>
          </a:p>
          <a:p>
            <a:pPr algn="ctr"/>
            <a:r>
              <a:rPr kumimoji="1" lang="ja-JP" altLang="en-US" dirty="0"/>
              <a:t>電話：</a:t>
            </a:r>
            <a:r>
              <a:rPr kumimoji="1" lang="en-US" altLang="ja-JP" dirty="0"/>
              <a:t>03-6231-0955</a:t>
            </a:r>
            <a:r>
              <a:rPr kumimoji="1" lang="ja-JP" altLang="en-US" dirty="0"/>
              <a:t>　</a:t>
            </a:r>
            <a:r>
              <a:rPr kumimoji="1" lang="en-US" altLang="ja-JP" dirty="0"/>
              <a:t>FAX</a:t>
            </a:r>
            <a:r>
              <a:rPr kumimoji="1" lang="ja-JP" altLang="en-US" dirty="0"/>
              <a:t>：</a:t>
            </a:r>
            <a:r>
              <a:rPr kumimoji="1" lang="en-US" altLang="ja-JP" dirty="0"/>
              <a:t>03-6231-0960</a:t>
            </a:r>
          </a:p>
          <a:p>
            <a:pPr algn="ctr"/>
            <a:r>
              <a:rPr kumimoji="1" lang="en-US" altLang="ja-JP" dirty="0"/>
              <a:t>Email:pm8-inomata@jasmine.ocn.ne.jp</a:t>
            </a:r>
            <a:r>
              <a:rPr kumimoji="1" lang="ja-JP" altLang="en-US" dirty="0"/>
              <a:t>（担当：猪俣）</a:t>
            </a:r>
          </a:p>
        </p:txBody>
      </p:sp>
    </p:spTree>
    <p:extLst>
      <p:ext uri="{BB962C8B-B14F-4D97-AF65-F5344CB8AC3E}">
        <p14:creationId xmlns:p14="http://schemas.microsoft.com/office/powerpoint/2010/main" val="331260291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TotalTime>
  <Words>166</Words>
  <Application>Microsoft Office PowerPoint</Application>
  <PresentationFormat>画面に合わせる (4:3)</PresentationFormat>
  <Paragraphs>22</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淳 富岡</dc:creator>
  <cp:lastModifiedBy>淳 富岡</cp:lastModifiedBy>
  <cp:revision>6</cp:revision>
  <cp:lastPrinted>2019-04-14T08:32:10Z</cp:lastPrinted>
  <dcterms:created xsi:type="dcterms:W3CDTF">2019-04-14T07:58:18Z</dcterms:created>
  <dcterms:modified xsi:type="dcterms:W3CDTF">2019-04-15T01:43:52Z</dcterms:modified>
</cp:coreProperties>
</file>